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9"/>
    <p:restoredTop sz="94721"/>
  </p:normalViewPr>
  <p:slideViewPr>
    <p:cSldViewPr snapToGrid="0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5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0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6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7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1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0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95BF-756A-48E8-BB03-38E9B0DB17D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EC6F-75E2-4F24-A744-8B5997AC9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40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2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DFACBD6A-6F78-4709-A187-6756BEC606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C97A87F8-5980-4759-AE3A-6FCD0FF0C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8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07230178-22A8-4F13-8C34-E241953A8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521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F7015002-C99E-4B7A-9B6A-A58DA111E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43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DA0988D4-6455-4F7D-85B0-07DDA7FC4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98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3A7A5F6D-3FC4-4F1C-8753-5B00877E0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17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06BCD746-DDA2-4984-AC8E-B92D77D9D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43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0CD7CB6F-AA7B-4464-A610-289CF9E63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392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DC831EAD-8904-4BE8-B809-0CF53A143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304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2BA8D928-FE71-4452-A767-0799D4C6D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88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F598F818-1A82-42DB-91BF-93A0D5AB0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69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8F2FA0CA-D2B2-402D-A6D5-D65E3378A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10B77DE9-F173-4267-8A2B-F782AC8806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47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CCCCEC4A-AADD-4161-85EA-F221485B4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75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7E6F3563-59EB-4A03-B2BC-9DC817BA4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185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AB87973C-6ECA-415F-8780-1582D2B66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212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8D36B8E2-A0C6-4747-BED0-039F16FF7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122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B0A13CF4-FCAE-4E3C-83DF-17784A567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55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19EECAE1-A5E5-4B99-B767-5DC0ED951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3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3958CF56-ADD1-45C9-A29B-939345F7F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5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E7BC9F45-0D05-4DB2-8731-CB5E2F24E5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058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74139F0D-6F67-4971-8F8D-7EA4E8903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246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1F2FEA5F-4674-4235-AB3A-730F8CB0D6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3B871542-4097-46A9-BA70-E0A3B6C77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55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95F7A489-9CB3-435F-A1F0-8996C53AE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66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3DF7B842-4E13-48EA-8AD6-A7681BF68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11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B7CECC76-176A-4613-9089-EE60CE38A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613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25890-3057-45A4-90D8-48CE23569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4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4186E97E-F366-428E-9EC9-381133892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82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24E3478F-5D65-4560-A227-3B535F92F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845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DE6D309D-257B-4315-B3DB-E7EB9C1F3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52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A3E33496-39AA-4D57-89DC-90E5B9FC71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72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8F7600F6-90D9-47A8-8854-81CD130BE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93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C9156F8D-4669-416B-8818-6E12BFBCE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3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0AA3988D-381E-4975-93C4-AC040D2E9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595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29FB317F-E36F-48F5-98E8-0F2F1B013A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07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F4E854A9-049D-4961-B1D0-D613E639DD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821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4B45FAB2-FA9E-4053-8E35-22A1D48E30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084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02B72276-590B-4760-871C-062439C92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773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93FFEF85-2C30-49C3-9786-4BF1E3C60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41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AEE5DD20-B4DE-48CF-B647-EB9135A05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55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4867E5BA-9A8B-4DB0-BF52-4BD5C6642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19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B2304AF9-88EA-42F4-8FC4-52026C83D8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10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B3840A55-6268-40A2-AE13-D4AAB91D2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149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FFD6B3B3-DBD7-4C09-BA17-583166549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3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DBFFDEB8-CA9F-4197-B347-B919FE29F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250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E22AC2E8-22AC-4591-8166-AEBD32274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75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FB158A51-C189-414D-9F6C-A6C7FD89B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61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4642BF4C-99FE-40AA-BEA1-528339738E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368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6">
            <a:hlinkClick r:id="" action="ppaction://media"/>
            <a:extLst>
              <a:ext uri="{FF2B5EF4-FFF2-40B4-BE49-F238E27FC236}">
                <a16:creationId xmlns:a16="http://schemas.microsoft.com/office/drawing/2014/main" id="{A046816D-C6CC-FB43-B8AE-95CD33C13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1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589D77F2-DCF0-4E0A-A27F-C85FA1612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0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F46DF5A4-B8C3-4A99-9CAF-A598680CDB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F839900E-6D95-42FB-8D30-BD0928177F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283CBE0D-8DAA-4451-9F5E-4138648AC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26710A43-36A1-40E4-AF5E-EAE7A4AD3D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99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0C1C1D72-B720-4A7B-BA7E-BEE9CDFC74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BCE1075B-6C81-4E68-95C6-D1E75C716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6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6AF7A90B-884D-448C-B11F-62CDF68D4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4CF2CD59-F665-414E-A976-F3A158856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25FCF34A-5D84-464A-B89B-49103FB9A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4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CBDDB054-DE86-43E2-8084-78F40A2F8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14419EEA-2F73-4417-8572-D4F594A57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8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69300762-0A4F-4890-8C3D-4C0CD7E72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EAC161FF-C3D7-4E62-BD0B-AC2152D68B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1">
            <a:hlinkClick r:id="" action="ppaction://media"/>
            <a:extLst>
              <a:ext uri="{FF2B5EF4-FFF2-40B4-BE49-F238E27FC236}">
                <a16:creationId xmlns:a16="http://schemas.microsoft.com/office/drawing/2014/main" id="{B2822FFC-C7E4-A94C-8A90-65E7F11FD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4867E8D0-2892-409E-B4E9-D3A291554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3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20340DCD-C6AC-4068-8507-170CCDCD7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91B4FC3B-BDB3-4150-8631-53AFDCC7B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3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E857389C-6A7F-4736-BADE-A4341ADB26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4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D3175089-7CDB-4462-8C4F-18C68823B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E6737BB1-FD4F-4C04-8993-A463CA2E3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E93D2E23-51A2-415A-8AD2-C5DBD9104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4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AA9CC06A-955E-4715-871D-36DF43E5F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85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49246050-39C1-42BC-8D59-BD44564813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4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CE6095F8-F86B-4B28-88BC-C7A1F51D86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0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891041F7-DFE5-4D92-987E-9F57B64BD8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35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4798356F-4E01-4544-B9B2-7F49C2E3B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33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103">
            <a:hlinkClick r:id="" action="ppaction://media"/>
            <a:extLst>
              <a:ext uri="{FF2B5EF4-FFF2-40B4-BE49-F238E27FC236}">
                <a16:creationId xmlns:a16="http://schemas.microsoft.com/office/drawing/2014/main" id="{5BCDFAC5-918D-DC4C-9FFA-AD48B4CED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4762"/>
            <a:ext cx="9140825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22272403-B71B-4E5A-AC5B-FB2A8848D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7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2">
            <a:hlinkClick r:id="" action="ppaction://media"/>
            <a:extLst>
              <a:ext uri="{FF2B5EF4-FFF2-40B4-BE49-F238E27FC236}">
                <a16:creationId xmlns:a16="http://schemas.microsoft.com/office/drawing/2014/main" id="{15E1605C-403D-6745-A957-7D7825503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3">
            <a:hlinkClick r:id="" action="ppaction://media"/>
            <a:extLst>
              <a:ext uri="{FF2B5EF4-FFF2-40B4-BE49-F238E27FC236}">
                <a16:creationId xmlns:a16="http://schemas.microsoft.com/office/drawing/2014/main" id="{5EBCF82B-B263-8C40-B0AD-8409D8864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8EEA30F8-E72E-4E6E-AFC3-F5BEBD19D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1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A2D92C76-8AD3-400E-A857-6B6CC9534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8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4">
            <a:hlinkClick r:id="" action="ppaction://media"/>
            <a:extLst>
              <a:ext uri="{FF2B5EF4-FFF2-40B4-BE49-F238E27FC236}">
                <a16:creationId xmlns:a16="http://schemas.microsoft.com/office/drawing/2014/main" id="{FAD289D8-741C-FF47-BEEE-55C73D152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90BAB188-54D5-4C98-9EDC-C1D062D1A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18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08802DB0-A516-4DAD-89C8-34D3FE161E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0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E469BB64-1712-4755-8BCE-6733B100E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AEF28DD9-3C94-4C52-AC17-D03964CA2D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85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354870D5-8148-46C1-8302-B5CF51242C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6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257B0154-6AA1-44A6-9DDF-B1FF5435E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53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73F0EA3A-68EB-49A2-8884-388DFA4BD3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45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B8B92591-19D7-465D-ACAA-D81CC93BCB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2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118F6FDD-8108-4BE8-B77A-4C88BCEED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89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50031E87-DEDC-409D-BC31-F74DDAA7C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82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3_1_5">
            <a:hlinkClick r:id="" action="ppaction://media"/>
            <a:extLst>
              <a:ext uri="{FF2B5EF4-FFF2-40B4-BE49-F238E27FC236}">
                <a16:creationId xmlns:a16="http://schemas.microsoft.com/office/drawing/2014/main" id="{34BAC170-DF2F-7B40-B3E3-341F3ADBE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F0BDF-DACE-439D-A91F-4334AF88D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4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35CBEB25-6203-40FA-834D-98C5702A74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8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0CD494AF-E24C-4FBA-A18B-9F58CADE3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1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60C6DD02-CFC3-4192-BA81-67CDAC07C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8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1575B9C7-9C60-4351-B787-EB0680312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6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A0F5EDE9-EB28-477C-A5C9-99BE6D2AF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70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32F9991D-5494-4739-991B-A725F98AE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85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9A7E2A22-67EB-40CB-8B5B-BFDA14DF9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98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31E442EC-0212-4C5F-B8E6-2DF8FE6F60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8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80ABF2F4-A3F3-46E3-BF32-5B171CA3FE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60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90103C22-CFBA-487C-A17E-55D44FA9F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24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C4CD91DC-8BBE-4411-B06E-9A9DB7C5E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529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83D1EB2B-A0C8-40AF-8B95-02348ED66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57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29F791A4-E3E2-435E-8F6E-5D97BCE99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23AB7500-DC1C-4596-845A-45F0EC57A2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5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85C96BBC-1399-45F6-BC81-1EF16AD06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67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73B877F7-DD89-4C18-8EF7-AAF854428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49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78BB47DA-064D-4A38-8719-6F08E56AD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706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DB7B4566-2346-4B41-A1CF-F5F5BBE20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47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0B250B47-C7A9-474A-A3B9-908EBD69C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49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D379791A-3606-472A-9849-BB05DCB503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6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FC921C26-E1C7-4D95-9F96-B645D75F8E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50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B03ECFF7-C797-49F1-A4D3-5ED5806010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67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B22FD739-0B7D-4F4E-908E-63DD02CD24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792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5D4D812C-5A59-421D-9F71-E0775F59E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94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FC4DD691-4AEC-49A2-A9A5-0E8FC1DDC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797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CDF3F5E6-4CA9-4BB9-94B0-9D7B6B93D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40D2D92E-4EFC-4863-9DF6-34E82C916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77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9A12FD0B-A2F7-430B-951D-5A2228F50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53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2E3B9-3CD2-4213-8019-F87928FB8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7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37F70F48-0A2D-4508-ABF7-7813EFCC90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28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820523F7-4C19-40B5-9C6E-CF0E20F3B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224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10F6A-0427-4966-AC0E-522959512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44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126DE98A-A03E-456B-8A87-B6F3A2ABA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36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6A064AF2-3425-47A2-B0E5-7F1E82D32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07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130A9037-FF99-4841-9A31-B4F72F617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6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1B2D6-3B96-4094-881E-EEE7FB3226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47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1C759-032D-4AFE-BF6E-A8D0B1689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D4F7DD17-F2CD-4B35-9FE1-FAA60387E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86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3C836D32-70E7-4B19-88D5-D9A37CE48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3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0744E204-5604-49C6-889E-D0359DEC3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92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1C77C517-1E28-4EB1-BBCF-DF817279C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90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B8CFD40F-DE97-4665-9FBB-934C328EA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13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C0EE4D0E-4F38-420E-8345-BB2495D4E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91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F9F6E700-013D-4C1B-BDEA-0B9C654EC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00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CA17A265-CF14-46CE-8715-DE0F5813A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52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F7EA7C85-80F3-4019-BA82-7FFCD8A27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8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A02FA979-1009-4D77-8D88-E0A65DCA6F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063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D9D369E9-5C03-4294-90EB-0F59D0305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60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On-screen Show (4:3)</PresentationFormat>
  <Paragraphs>0</Paragraphs>
  <Slides>144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4</cp:revision>
  <dcterms:created xsi:type="dcterms:W3CDTF">2017-11-07T00:00:33Z</dcterms:created>
  <dcterms:modified xsi:type="dcterms:W3CDTF">2018-10-02T18:54:06Z</dcterms:modified>
</cp:coreProperties>
</file>