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9"/>
    <p:restoredTop sz="94721"/>
  </p:normalViewPr>
  <p:slideViewPr>
    <p:cSldViewPr snapToGrid="0">
      <p:cViewPr varScale="1">
        <p:scale>
          <a:sx n="108" d="100"/>
          <a:sy n="108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2BD3-B946-4DA9-958B-10AE9577FB67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9BCF-9427-4C00-9DCA-F5A5D4AE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3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AE2678E2-181D-4358-B341-4739BF914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F8961025-FDD7-44FE-B35E-515FD13CD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5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3E14A9FB-F187-4C63-9393-9C22E2F4D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20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6383E0D1-C771-4D9C-B96E-57935CCF2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515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54AB55CA-CBCC-4929-9781-DAA5922CB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57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D92115B5-2D1F-43C8-9DF1-F34EC4174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42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D2A26418-7CAD-421E-9348-7047BBBB0C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63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37A1D133-EB83-4A4E-B3F2-7CF9BB4A5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96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654892B5-3A4F-4F9C-A10E-144F168DB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3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F4583D35-733F-430B-9F8C-F72184525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134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D02CBBF3-EC08-4610-883F-46EFA46D2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13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D604A951-C510-4E4E-8F97-707B464CE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319AB378-976A-4216-BE89-071753BC46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146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A97C5701-628E-4CBC-A9C0-C481D4637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561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405298FA-288D-4BA2-9EC2-AD111A2CC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81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D35CBDD7-6724-4226-89B1-FC25BC9A4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272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A5E11875-E340-4AAE-813A-BC3FA7FBB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69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4914B875-21DA-4C42-B3EE-C7FA9B0E0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729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C8F14D4A-50F7-4DE6-989F-1EB9EFAE6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21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D584D074-1D51-459D-B42E-BDE7771589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43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80E3BCBA-8BC4-4EB7-BDB4-B7C6E87A1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26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309D8702-F02C-404C-86B0-A1EE9DE23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54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3218BE93-972D-4F8F-A6DE-C0D93C217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93E25474-9C3B-4236-97D7-F07FBCF70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73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DC296A43-1836-4176-B278-8ADD20978C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65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ADD5D0D3-8E3B-449B-9B91-2DE92C634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247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3B248-A4EB-4E9C-8870-A35B54CC4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31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1802A-0488-40DF-8CA8-A704F594E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4869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A3834-7BDC-412D-9F7C-FED25EC45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77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A0E7E44E-2AB2-4199-9B4D-E8A9AE835C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77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F7CB0B61-C49E-4546-917C-07418DF81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234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A379398B-83CD-437D-A179-6A2C42F0E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98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76151F84-D901-4F85-A0AE-F7C0A97D39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13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19A48DD9-499C-41DC-AA32-1720F0D84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5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0BCAB4EB-E075-433E-9AFC-A3FA49D81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98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ED11159C-B6E7-4B98-B75E-260748673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6003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32E20E00-B3D0-47AA-B691-F95B07072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2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5E1D1202-0B36-4F58-8C09-5AADB2038E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1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FB991190-6E33-4987-A0E6-22B5A2E77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19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75601948-619F-4517-B584-24DF30F075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8942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821AFC57-04FD-4132-8FA3-6B7D5A25FC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92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DF620FC1-4834-4230-A7B9-5EC313317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194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EEDD7059-7DB0-4A3B-8A4F-6C9DC6C28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799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D59E0C82-4310-4298-8753-F7EB1BEC5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706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A45EAD7F-D43F-493F-BE80-F87B413B4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2864DD38-C827-4B3D-9DB0-BF7A40732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290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60EE30EB-0DF2-42BC-8A4C-65A83EA87A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6494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393BB815-9CCE-4499-9D2B-9F99BD2C6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639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1B450128-495B-490F-847D-134FC6162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143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9727663F-A9EC-46D1-BB9C-73C75C6D2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639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039236EC-A666-40ED-A2DC-D9A093A9F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891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594FF327-3AEF-414E-91D0-7D0BA3A3CF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904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6696FE4B-7F2F-49E5-AEF5-DBEEB11EF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71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0">
            <a:extLst>
              <a:ext uri="{FF2B5EF4-FFF2-40B4-BE49-F238E27FC236}">
                <a16:creationId xmlns:a16="http://schemas.microsoft.com/office/drawing/2014/main" id="{5485EB11-49F4-4783-AEC1-8D6BE8B3D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89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1">
            <a:extLst>
              <a:ext uri="{FF2B5EF4-FFF2-40B4-BE49-F238E27FC236}">
                <a16:creationId xmlns:a16="http://schemas.microsoft.com/office/drawing/2014/main" id="{CC2F8FCF-CCA8-4D52-A20F-D9FAA7EA2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497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2">
            <a:extLst>
              <a:ext uri="{FF2B5EF4-FFF2-40B4-BE49-F238E27FC236}">
                <a16:creationId xmlns:a16="http://schemas.microsoft.com/office/drawing/2014/main" id="{CADF8E0D-F471-481F-83F0-656C1E9BBF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7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E3C303BB-1E5E-447A-8FD5-D427DF020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376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3">
            <a:extLst>
              <a:ext uri="{FF2B5EF4-FFF2-40B4-BE49-F238E27FC236}">
                <a16:creationId xmlns:a16="http://schemas.microsoft.com/office/drawing/2014/main" id="{CE0945CF-74AA-419A-A694-D2E87E503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175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4">
            <a:extLst>
              <a:ext uri="{FF2B5EF4-FFF2-40B4-BE49-F238E27FC236}">
                <a16:creationId xmlns:a16="http://schemas.microsoft.com/office/drawing/2014/main" id="{8856B537-20D7-43ED-B973-96EA42D80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4053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5">
            <a:extLst>
              <a:ext uri="{FF2B5EF4-FFF2-40B4-BE49-F238E27FC236}">
                <a16:creationId xmlns:a16="http://schemas.microsoft.com/office/drawing/2014/main" id="{24E8DD36-C4F5-4C71-924B-D8C8BFF4F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4985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6">
            <a:extLst>
              <a:ext uri="{FF2B5EF4-FFF2-40B4-BE49-F238E27FC236}">
                <a16:creationId xmlns:a16="http://schemas.microsoft.com/office/drawing/2014/main" id="{EE692763-F453-40BF-9D0D-5BCC12F2D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328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7">
            <a:extLst>
              <a:ext uri="{FF2B5EF4-FFF2-40B4-BE49-F238E27FC236}">
                <a16:creationId xmlns:a16="http://schemas.microsoft.com/office/drawing/2014/main" id="{21ADDF93-30E5-468F-9472-EE8FBBCA1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373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8">
            <a:extLst>
              <a:ext uri="{FF2B5EF4-FFF2-40B4-BE49-F238E27FC236}">
                <a16:creationId xmlns:a16="http://schemas.microsoft.com/office/drawing/2014/main" id="{C194A903-5042-4ADC-A023-5D7C1DAC7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848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9">
            <a:extLst>
              <a:ext uri="{FF2B5EF4-FFF2-40B4-BE49-F238E27FC236}">
                <a16:creationId xmlns:a16="http://schemas.microsoft.com/office/drawing/2014/main" id="{78DE5FBD-449A-44C2-9853-5070EA6940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24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0">
            <a:extLst>
              <a:ext uri="{FF2B5EF4-FFF2-40B4-BE49-F238E27FC236}">
                <a16:creationId xmlns:a16="http://schemas.microsoft.com/office/drawing/2014/main" id="{AC881C04-84B3-475B-A52D-ADB1547C48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132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1">
            <a:extLst>
              <a:ext uri="{FF2B5EF4-FFF2-40B4-BE49-F238E27FC236}">
                <a16:creationId xmlns:a16="http://schemas.microsoft.com/office/drawing/2014/main" id="{1D9A3F14-FCFC-49E5-B4D6-4A8933E46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166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2">
            <a:extLst>
              <a:ext uri="{FF2B5EF4-FFF2-40B4-BE49-F238E27FC236}">
                <a16:creationId xmlns:a16="http://schemas.microsoft.com/office/drawing/2014/main" id="{04C9CD00-30ED-4AD3-AC9E-B4FC2E5F4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E1E52AE1-ED18-4137-B02A-58770C0B2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000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3">
            <a:extLst>
              <a:ext uri="{FF2B5EF4-FFF2-40B4-BE49-F238E27FC236}">
                <a16:creationId xmlns:a16="http://schemas.microsoft.com/office/drawing/2014/main" id="{A8436976-3C30-42FE-BE05-2C092D303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681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4">
            <a:extLst>
              <a:ext uri="{FF2B5EF4-FFF2-40B4-BE49-F238E27FC236}">
                <a16:creationId xmlns:a16="http://schemas.microsoft.com/office/drawing/2014/main" id="{108DCE46-53C2-4F43-8ADE-21061E73F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5518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5">
            <a:extLst>
              <a:ext uri="{FF2B5EF4-FFF2-40B4-BE49-F238E27FC236}">
                <a16:creationId xmlns:a16="http://schemas.microsoft.com/office/drawing/2014/main" id="{8638F25C-FD42-49EE-840F-6FB0700BB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723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6">
            <a:extLst>
              <a:ext uri="{FF2B5EF4-FFF2-40B4-BE49-F238E27FC236}">
                <a16:creationId xmlns:a16="http://schemas.microsoft.com/office/drawing/2014/main" id="{30774B67-30CD-430B-9855-1680AD9A6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830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7">
            <a:extLst>
              <a:ext uri="{FF2B5EF4-FFF2-40B4-BE49-F238E27FC236}">
                <a16:creationId xmlns:a16="http://schemas.microsoft.com/office/drawing/2014/main" id="{31A07CDE-321D-4764-8ACA-085CDBCEF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501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3B87A-4691-4942-86DC-766AD5AAE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614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27359-3AC7-4E2B-9DF3-171B4010A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6227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0">
            <a:extLst>
              <a:ext uri="{FF2B5EF4-FFF2-40B4-BE49-F238E27FC236}">
                <a16:creationId xmlns:a16="http://schemas.microsoft.com/office/drawing/2014/main" id="{8F0CE581-A2D2-4856-A1F3-E93072D053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623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1">
            <a:extLst>
              <a:ext uri="{FF2B5EF4-FFF2-40B4-BE49-F238E27FC236}">
                <a16:creationId xmlns:a16="http://schemas.microsoft.com/office/drawing/2014/main" id="{180E6AEA-0137-4633-A346-2CDC3F824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9594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7BD48-56E9-45E1-9C1D-F6DF5144A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F5F0914D-7208-4832-ADB5-5472A55A6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7505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3">
            <a:extLst>
              <a:ext uri="{FF2B5EF4-FFF2-40B4-BE49-F238E27FC236}">
                <a16:creationId xmlns:a16="http://schemas.microsoft.com/office/drawing/2014/main" id="{B19F4F45-2D2E-45B3-9536-22249AF08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485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4">
            <a:extLst>
              <a:ext uri="{FF2B5EF4-FFF2-40B4-BE49-F238E27FC236}">
                <a16:creationId xmlns:a16="http://schemas.microsoft.com/office/drawing/2014/main" id="{0C9370F2-0FEC-459A-8A8E-79C13DADA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180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5">
            <a:extLst>
              <a:ext uri="{FF2B5EF4-FFF2-40B4-BE49-F238E27FC236}">
                <a16:creationId xmlns:a16="http://schemas.microsoft.com/office/drawing/2014/main" id="{8D1E3FA2-97CA-44E9-B2B8-A81C3F973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2735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6">
            <a:extLst>
              <a:ext uri="{FF2B5EF4-FFF2-40B4-BE49-F238E27FC236}">
                <a16:creationId xmlns:a16="http://schemas.microsoft.com/office/drawing/2014/main" id="{FCD49D03-E9B8-41D2-A28B-A039DA6A2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016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7">
            <a:extLst>
              <a:ext uri="{FF2B5EF4-FFF2-40B4-BE49-F238E27FC236}">
                <a16:creationId xmlns:a16="http://schemas.microsoft.com/office/drawing/2014/main" id="{EDEE003F-27B6-483F-80F9-1797BDCCA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26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8">
            <a:extLst>
              <a:ext uri="{FF2B5EF4-FFF2-40B4-BE49-F238E27FC236}">
                <a16:creationId xmlns:a16="http://schemas.microsoft.com/office/drawing/2014/main" id="{270802EB-3CAF-42ED-AB5A-A083920FF4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83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9">
            <a:extLst>
              <a:ext uri="{FF2B5EF4-FFF2-40B4-BE49-F238E27FC236}">
                <a16:creationId xmlns:a16="http://schemas.microsoft.com/office/drawing/2014/main" id="{7E349DD9-2A19-4215-9AAD-A07BAA27BF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27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0">
            <a:extLst>
              <a:ext uri="{FF2B5EF4-FFF2-40B4-BE49-F238E27FC236}">
                <a16:creationId xmlns:a16="http://schemas.microsoft.com/office/drawing/2014/main" id="{4DE3E24B-3DA9-4609-BE5D-770130154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833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1">
            <a:extLst>
              <a:ext uri="{FF2B5EF4-FFF2-40B4-BE49-F238E27FC236}">
                <a16:creationId xmlns:a16="http://schemas.microsoft.com/office/drawing/2014/main" id="{FA19DB9A-13A6-4C79-8FE6-633C45E6D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678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2">
            <a:extLst>
              <a:ext uri="{FF2B5EF4-FFF2-40B4-BE49-F238E27FC236}">
                <a16:creationId xmlns:a16="http://schemas.microsoft.com/office/drawing/2014/main" id="{B810702F-0B46-42A1-887D-38416038F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6DA987EF-2156-4B4B-B4DB-9A97BD421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903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3">
            <a:extLst>
              <a:ext uri="{FF2B5EF4-FFF2-40B4-BE49-F238E27FC236}">
                <a16:creationId xmlns:a16="http://schemas.microsoft.com/office/drawing/2014/main" id="{A007803F-A7F5-4244-9DA8-40F15D4A8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0611B6AE-B4EC-4312-AF6A-F88183607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5299F816-DCA4-48EE-8D1B-9E6E129497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2F2E7E72-62D1-4C7A-8439-C930F9741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0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D42F43C9-19C5-45CE-9C54-2F4F036CB3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348BE1DD-8AED-4C3E-83C6-5D11A96C4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5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8462DB64-ED66-4FA7-A4E9-9EB2263CF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4B6F5C54-4E16-42D2-A98F-48AF9FC9E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5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F7DA6F6A-499C-496E-8E50-DBF38CEDC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5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62FEE228-194B-4A89-BF55-0D2B8878A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9648B1D0-8D7B-459E-A548-CACCA54FE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2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1CEC79B8-3787-4420-97A6-95EBD6B1F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57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B4D06C88-5A99-4FE9-A3EC-859FB3052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5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331604AD-17B2-451C-908E-A5C761335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3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09C68B52-634E-485E-9434-DEE10F742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9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86FE6D01-4D0F-4C18-9657-C3E524F4A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1D26F805-C206-49D4-B442-80996D3A4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77AF8B80-8414-4C4B-8129-A86F3C879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02644D8E-7314-42C0-8DB5-D46CCF892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8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3DB41AD6-E197-4247-9BFE-C745E02CF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0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7BB7D2CE-BBE2-4047-9A68-5EE2D9137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49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EC7B6B4B-678C-4903-AEB8-FF7E39B2E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870AAAB8-DB05-4197-B71D-351FD0752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8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82AD9D7F-0FEF-425A-AABF-4044E88F4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30D667D0-7B87-4F0A-8976-8FEA537B2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4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8A20E254-19BC-4DCD-ACB4-854BDE8797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7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AE9A2793-5904-476C-A636-5A624F941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79D1F8E5-2564-458F-AE46-14050A28A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9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243FACCB-98D9-4B0F-9D00-CDF82A60C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1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4D644F1B-0D5B-4C6D-B779-6177024B7C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79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023EC4F8-8DD6-46C6-B4D9-279A2A794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6F3E2310-CDE5-42E0-8083-972DA7021A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1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AD8FD6F1-72D1-4E54-B90E-34353E468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5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BEA44330-3D91-47D2-93C4-6C50F8F11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0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08519901-4CBA-498E-BDCE-01695BD6B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724F8868-CCB9-414E-B1CE-094601F85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5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C9A98DFC-3EBC-4D19-A984-BD3F4E37D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4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CBACFBD6-0AE0-497D-8038-9CB4A3B8A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05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9EEEC8AF-3A90-4CFF-88A6-460F85AB5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2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153264AF-48C3-4912-B109-D6F0BCB37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93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7F7B2D68-A3B2-4944-9745-BE76A92D3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2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8B72BC27-C3E2-4626-89A7-027B945F2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75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2D043720-70F5-4917-92BD-C4B4A72AA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3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A9C13E86-5E3B-48B6-97D4-882647A0F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9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D11AE767-4470-452D-AB81-E02FA3416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60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2EB44DAF-BC6D-48B6-80ED-B18E6E41E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9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C2F90EBB-0F81-48E5-8BFB-4D1B1493C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5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94D9CDEB-0823-49D5-A234-00D4222798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0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59500FF4-E7C0-4760-B5A8-6AB005A38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9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F7927230-0B39-4707-AC02-ABD9371EE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45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D5472128-9787-43F8-B587-C2CEF230F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1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43374D2C-A0E3-4CA5-95C4-F27D2A7E9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235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A56D2DDC-3EB7-4A79-BB6A-4FD22D51C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25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5C99144A-119D-4244-8332-E649009DC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8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3D2B3C2F-645E-47EB-B473-CAD864BDB6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91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18354E0C-48D9-485C-B394-9BA5A258A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6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F9BF6561-8266-4CEE-9C44-A1589E199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S_09_1_1">
            <a:hlinkClick r:id="" action="ppaction://media"/>
            <a:extLst>
              <a:ext uri="{FF2B5EF4-FFF2-40B4-BE49-F238E27FC236}">
                <a16:creationId xmlns:a16="http://schemas.microsoft.com/office/drawing/2014/main" id="{437F922B-0A3C-604B-825F-019D3973B2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4762"/>
            <a:ext cx="9144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7B0D2E22-2F8A-49F2-AB86-8959CABCF9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258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8914EC6C-4465-4720-B824-7629F8D72C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6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323EC25F-3B61-4CCF-B8C7-540038CF8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46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942CCA35-9959-445B-B1E7-FA082A5D4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9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AE4F8A6E-E744-400A-AE95-260091CC3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5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AF66EFDC-838A-42B0-8D34-FE7832F200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65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E6BB75A5-7122-4EE6-9186-54B757B8C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11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7AAE077A-D681-47CD-9A92-C65CEB774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33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28A19D91-39B4-4D24-BCFC-618AA93AD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20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70FFD92A-8E40-4A06-BDEF-70BB6EAF0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57CDDC8A-8BE6-45C8-9518-108BACBB9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5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74435B99-9917-4784-8EE3-563F79C890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093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D167E18C-55AA-4BC1-AD87-26DB23758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339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B7585656-FF18-4179-B46C-94274DCD9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16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7809017E-1E4C-42F5-88A6-2B684AC65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81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F452F9AF-A16E-4F15-9492-89793ACED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37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E99EE7A3-837A-41CD-A7E0-19A687A199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845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AAD73738-465A-40C8-8151-BC45C39EB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55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CEA48B95-88C6-4AF1-8CA2-154224C14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871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5F78B72D-D88B-4D13-AE7B-816757689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52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6B355A74-58C7-447F-96D0-109C67B59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69E194CD-BB40-4FE9-AA1F-4CA0B3F504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35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D0338ACD-8C01-4BC4-8F86-463424ABF6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402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4979A4EE-857B-4581-A407-9318E7B77E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258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34896263-8620-4036-9FD5-9A4F739E0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32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85971222-A559-49B7-B0E5-895BA2A27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4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25AC220F-954A-411F-A404-E657D6E030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77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DFF44519-943B-42B6-A175-29BB9AE0BC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531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C26C27C8-54B8-47F7-B3C5-03F6D7F50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20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A0FCA7DF-687C-4BED-97B6-C0A6C204A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94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S_22_1_1">
            <a:hlinkClick r:id="" action="ppaction://media"/>
            <a:extLst>
              <a:ext uri="{FF2B5EF4-FFF2-40B4-BE49-F238E27FC236}">
                <a16:creationId xmlns:a16="http://schemas.microsoft.com/office/drawing/2014/main" id="{4AD2FFC0-A55B-104A-8848-2E30536B6C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4762"/>
            <a:ext cx="9144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BCABCE8E-53E7-41E1-AC8F-7E2D7D125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1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Macintosh PowerPoint</Application>
  <PresentationFormat>On-screen Show (4:3)</PresentationFormat>
  <Paragraphs>0</Paragraphs>
  <Slides>180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5</cp:revision>
  <dcterms:created xsi:type="dcterms:W3CDTF">2017-11-06T23:59:00Z</dcterms:created>
  <dcterms:modified xsi:type="dcterms:W3CDTF">2018-10-02T18:50:09Z</dcterms:modified>
</cp:coreProperties>
</file>