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03" r:id="rId45"/>
    <p:sldId id="304" r:id="rId46"/>
    <p:sldId id="305" r:id="rId47"/>
    <p:sldId id="306" r:id="rId48"/>
    <p:sldId id="307" r:id="rId49"/>
    <p:sldId id="308" r:id="rId50"/>
    <p:sldId id="309" r:id="rId51"/>
    <p:sldId id="310" r:id="rId52"/>
    <p:sldId id="311" r:id="rId53"/>
    <p:sldId id="312" r:id="rId54"/>
    <p:sldId id="313" r:id="rId55"/>
    <p:sldId id="314" r:id="rId56"/>
    <p:sldId id="315" r:id="rId57"/>
    <p:sldId id="316" r:id="rId58"/>
    <p:sldId id="317" r:id="rId59"/>
    <p:sldId id="318" r:id="rId60"/>
    <p:sldId id="319" r:id="rId61"/>
    <p:sldId id="320" r:id="rId62"/>
    <p:sldId id="321" r:id="rId63"/>
    <p:sldId id="322" r:id="rId64"/>
    <p:sldId id="323" r:id="rId65"/>
    <p:sldId id="324" r:id="rId66"/>
    <p:sldId id="325" r:id="rId67"/>
    <p:sldId id="326" r:id="rId68"/>
    <p:sldId id="327" r:id="rId69"/>
    <p:sldId id="328" r:id="rId70"/>
    <p:sldId id="329" r:id="rId71"/>
    <p:sldId id="330" r:id="rId72"/>
    <p:sldId id="331" r:id="rId73"/>
    <p:sldId id="332" r:id="rId74"/>
    <p:sldId id="333" r:id="rId75"/>
    <p:sldId id="334" r:id="rId76"/>
    <p:sldId id="335" r:id="rId77"/>
    <p:sldId id="336" r:id="rId78"/>
    <p:sldId id="337" r:id="rId79"/>
    <p:sldId id="338" r:id="rId80"/>
    <p:sldId id="339" r:id="rId81"/>
    <p:sldId id="340" r:id="rId82"/>
    <p:sldId id="341" r:id="rId83"/>
    <p:sldId id="342" r:id="rId84"/>
    <p:sldId id="343" r:id="rId85"/>
    <p:sldId id="344" r:id="rId86"/>
    <p:sldId id="345" r:id="rId87"/>
    <p:sldId id="346" r:id="rId88"/>
    <p:sldId id="347" r:id="rId89"/>
    <p:sldId id="348" r:id="rId90"/>
    <p:sldId id="349" r:id="rId91"/>
    <p:sldId id="350" r:id="rId92"/>
    <p:sldId id="351" r:id="rId93"/>
    <p:sldId id="352" r:id="rId94"/>
    <p:sldId id="353" r:id="rId95"/>
    <p:sldId id="354" r:id="rId96"/>
    <p:sldId id="355" r:id="rId97"/>
    <p:sldId id="356" r:id="rId98"/>
    <p:sldId id="357" r:id="rId99"/>
    <p:sldId id="358" r:id="rId100"/>
    <p:sldId id="359" r:id="rId101"/>
    <p:sldId id="360" r:id="rId102"/>
    <p:sldId id="361" r:id="rId103"/>
    <p:sldId id="362" r:id="rId104"/>
    <p:sldId id="363" r:id="rId105"/>
    <p:sldId id="364" r:id="rId106"/>
    <p:sldId id="365" r:id="rId107"/>
    <p:sldId id="366" r:id="rId108"/>
    <p:sldId id="367" r:id="rId109"/>
    <p:sldId id="368" r:id="rId110"/>
    <p:sldId id="369" r:id="rId111"/>
    <p:sldId id="370" r:id="rId112"/>
    <p:sldId id="371" r:id="rId113"/>
    <p:sldId id="372" r:id="rId114"/>
    <p:sldId id="373" r:id="rId115"/>
    <p:sldId id="374" r:id="rId116"/>
    <p:sldId id="375" r:id="rId117"/>
    <p:sldId id="377" r:id="rId118"/>
    <p:sldId id="379" r:id="rId119"/>
    <p:sldId id="380" r:id="rId120"/>
    <p:sldId id="381" r:id="rId121"/>
    <p:sldId id="382" r:id="rId122"/>
    <p:sldId id="383" r:id="rId123"/>
    <p:sldId id="384" r:id="rId124"/>
    <p:sldId id="385" r:id="rId125"/>
    <p:sldId id="386" r:id="rId126"/>
    <p:sldId id="387" r:id="rId127"/>
    <p:sldId id="388" r:id="rId128"/>
    <p:sldId id="389" r:id="rId129"/>
    <p:sldId id="390" r:id="rId130"/>
    <p:sldId id="391" r:id="rId131"/>
    <p:sldId id="392" r:id="rId132"/>
    <p:sldId id="393" r:id="rId133"/>
    <p:sldId id="394" r:id="rId134"/>
    <p:sldId id="395" r:id="rId135"/>
    <p:sldId id="396" r:id="rId136"/>
    <p:sldId id="397" r:id="rId137"/>
    <p:sldId id="398" r:id="rId138"/>
    <p:sldId id="399" r:id="rId139"/>
    <p:sldId id="400" r:id="rId140"/>
    <p:sldId id="401" r:id="rId141"/>
    <p:sldId id="402" r:id="rId142"/>
    <p:sldId id="403" r:id="rId143"/>
    <p:sldId id="404" r:id="rId144"/>
    <p:sldId id="405" r:id="rId145"/>
    <p:sldId id="406" r:id="rId146"/>
    <p:sldId id="407" r:id="rId147"/>
    <p:sldId id="408" r:id="rId148"/>
    <p:sldId id="409" r:id="rId149"/>
    <p:sldId id="410" r:id="rId150"/>
  </p:sldIdLst>
  <p:sldSz cx="9144000" cy="6858000" type="screen4x3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087"/>
    <p:restoredTop sz="94721"/>
  </p:normalViewPr>
  <p:slideViewPr>
    <p:cSldViewPr snapToGrid="0">
      <p:cViewPr varScale="1">
        <p:scale>
          <a:sx n="108" d="100"/>
          <a:sy n="108" d="100"/>
        </p:scale>
        <p:origin x="121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presProps" Target="presProps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theme" Target="theme/theme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tableStyles" Target="tableStyles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F9802-80A0-4042-93CC-64799C813D66}" type="datetimeFigureOut">
              <a:rPr lang="en-US" smtClean="0"/>
              <a:t>10/2/18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72EA3-4448-449B-A445-9A4E65E3A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850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F9802-80A0-4042-93CC-64799C813D66}" type="datetimeFigureOut">
              <a:rPr lang="en-US" smtClean="0"/>
              <a:t>10/2/18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72EA3-4448-449B-A445-9A4E65E3A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183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F9802-80A0-4042-93CC-64799C813D66}" type="datetimeFigureOut">
              <a:rPr lang="en-US" smtClean="0"/>
              <a:t>10/2/18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72EA3-4448-449B-A445-9A4E65E3A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714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F9802-80A0-4042-93CC-64799C813D66}" type="datetimeFigureOut">
              <a:rPr lang="en-US" smtClean="0"/>
              <a:t>10/2/18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72EA3-4448-449B-A445-9A4E65E3A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525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F9802-80A0-4042-93CC-64799C813D66}" type="datetimeFigureOut">
              <a:rPr lang="en-US" smtClean="0"/>
              <a:t>10/2/18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72EA3-4448-449B-A445-9A4E65E3A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610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F9802-80A0-4042-93CC-64799C813D66}" type="datetimeFigureOut">
              <a:rPr lang="en-US" smtClean="0"/>
              <a:t>10/2/18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72EA3-4448-449B-A445-9A4E65E3A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108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F9802-80A0-4042-93CC-64799C813D66}" type="datetimeFigureOut">
              <a:rPr lang="en-US" smtClean="0"/>
              <a:t>10/2/18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72EA3-4448-449B-A445-9A4E65E3A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58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F9802-80A0-4042-93CC-64799C813D66}" type="datetimeFigureOut">
              <a:rPr lang="en-US" smtClean="0"/>
              <a:t>10/2/18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72EA3-4448-449B-A445-9A4E65E3A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532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F9802-80A0-4042-93CC-64799C813D66}" type="datetimeFigureOut">
              <a:rPr lang="en-US" smtClean="0"/>
              <a:t>10/2/18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72EA3-4448-449B-A445-9A4E65E3A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048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F9802-80A0-4042-93CC-64799C813D66}" type="datetimeFigureOut">
              <a:rPr lang="en-US" smtClean="0"/>
              <a:t>10/2/18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72EA3-4448-449B-A445-9A4E65E3A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017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F9802-80A0-4042-93CC-64799C813D66}" type="datetimeFigureOut">
              <a:rPr lang="en-US" smtClean="0"/>
              <a:t>10/2/18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72EA3-4448-449B-A445-9A4E65E3A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512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F9802-80A0-4042-93CC-64799C813D66}" type="datetimeFigureOut">
              <a:rPr lang="en-US" smtClean="0"/>
              <a:t>10/2/18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D72EA3-4448-449B-A445-9A4E65E3A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2175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00.png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jpg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jpg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jpg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jpg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jpg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jpg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jpg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jpg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jpg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jpg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jpg"/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jpg"/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jpg"/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jpg"/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jpg"/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jpg"/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jpg"/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jpg"/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jpg"/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jpg"/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jpg"/><Relationship Id="rId1" Type="http://schemas.openxmlformats.org/officeDocument/2006/relationships/slideLayout" Target="../slideLayouts/slideLayout7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jpg"/><Relationship Id="rId1" Type="http://schemas.openxmlformats.org/officeDocument/2006/relationships/slideLayout" Target="../slideLayouts/slideLayout7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jpg"/><Relationship Id="rId1" Type="http://schemas.openxmlformats.org/officeDocument/2006/relationships/slideLayout" Target="../slideLayouts/slideLayout7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jpg"/><Relationship Id="rId1" Type="http://schemas.openxmlformats.org/officeDocument/2006/relationships/slideLayout" Target="../slideLayouts/slideLayout7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jpg"/><Relationship Id="rId1" Type="http://schemas.openxmlformats.org/officeDocument/2006/relationships/slideLayout" Target="../slideLayouts/slideLayout7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jpg"/><Relationship Id="rId1" Type="http://schemas.openxmlformats.org/officeDocument/2006/relationships/slideLayout" Target="../slideLayouts/slideLayout7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jpg"/><Relationship Id="rId1" Type="http://schemas.openxmlformats.org/officeDocument/2006/relationships/slideLayout" Target="../slideLayouts/slideLayout7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jpg"/><Relationship Id="rId1" Type="http://schemas.openxmlformats.org/officeDocument/2006/relationships/slideLayout" Target="../slideLayouts/slideLayout7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jpg"/><Relationship Id="rId1" Type="http://schemas.openxmlformats.org/officeDocument/2006/relationships/slideLayout" Target="../slideLayouts/slideLayout7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3.jpg"/><Relationship Id="rId1" Type="http://schemas.openxmlformats.org/officeDocument/2006/relationships/slideLayout" Target="../slideLayouts/slideLayout7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4.jpg"/><Relationship Id="rId1" Type="http://schemas.openxmlformats.org/officeDocument/2006/relationships/slideLayout" Target="../slideLayouts/slideLayout7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jpg"/><Relationship Id="rId1" Type="http://schemas.openxmlformats.org/officeDocument/2006/relationships/slideLayout" Target="../slideLayouts/slideLayout7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6.jpg"/><Relationship Id="rId1" Type="http://schemas.openxmlformats.org/officeDocument/2006/relationships/slideLayout" Target="../slideLayouts/slideLayout7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7.jpg"/><Relationship Id="rId1" Type="http://schemas.openxmlformats.org/officeDocument/2006/relationships/slideLayout" Target="../slideLayouts/slideLayout7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8.jpg"/><Relationship Id="rId1" Type="http://schemas.openxmlformats.org/officeDocument/2006/relationships/slideLayout" Target="../slideLayouts/slideLayout7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jpg"/><Relationship Id="rId1" Type="http://schemas.openxmlformats.org/officeDocument/2006/relationships/slideLayout" Target="../slideLayouts/slideLayout7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jpg"/><Relationship Id="rId1" Type="http://schemas.openxmlformats.org/officeDocument/2006/relationships/slideLayout" Target="../slideLayouts/slideLayout7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2.jpg"/><Relationship Id="rId1" Type="http://schemas.openxmlformats.org/officeDocument/2006/relationships/slideLayout" Target="../slideLayouts/slideLayout7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3.jpg"/><Relationship Id="rId1" Type="http://schemas.openxmlformats.org/officeDocument/2006/relationships/slideLayout" Target="../slideLayouts/slideLayout7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4.jpg"/><Relationship Id="rId1" Type="http://schemas.openxmlformats.org/officeDocument/2006/relationships/slideLayout" Target="../slideLayouts/slideLayout7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5.jpg"/><Relationship Id="rId1" Type="http://schemas.openxmlformats.org/officeDocument/2006/relationships/slideLayout" Target="../slideLayouts/slideLayout7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6.jpg"/><Relationship Id="rId1" Type="http://schemas.openxmlformats.org/officeDocument/2006/relationships/slideLayout" Target="../slideLayouts/slideLayout7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7.jpg"/><Relationship Id="rId1" Type="http://schemas.openxmlformats.org/officeDocument/2006/relationships/slideLayout" Target="../slideLayouts/slideLayout7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8.jpg"/><Relationship Id="rId1" Type="http://schemas.openxmlformats.org/officeDocument/2006/relationships/slideLayout" Target="../slideLayouts/slideLayout7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g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4">
            <a:extLst>
              <a:ext uri="{FF2B5EF4-FFF2-40B4-BE49-F238E27FC236}">
                <a16:creationId xmlns:a16="http://schemas.microsoft.com/office/drawing/2014/main" id="{8F8F0F61-673F-4F9D-B796-A44B4E97F30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4523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3">
            <a:extLst>
              <a:ext uri="{FF2B5EF4-FFF2-40B4-BE49-F238E27FC236}">
                <a16:creationId xmlns:a16="http://schemas.microsoft.com/office/drawing/2014/main" id="{7691CF27-427C-47A1-A11F-2E1B67F2A4C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728833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TS_20_1_1">
            <a:hlinkClick r:id="" action="ppaction://media"/>
            <a:extLst>
              <a:ext uri="{FF2B5EF4-FFF2-40B4-BE49-F238E27FC236}">
                <a16:creationId xmlns:a16="http://schemas.microsoft.com/office/drawing/2014/main" id="{1C0554C4-1067-6C40-978D-D21DEBAE392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763" y="4762"/>
            <a:ext cx="9144000" cy="6853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546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3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04">
            <a:extLst>
              <a:ext uri="{FF2B5EF4-FFF2-40B4-BE49-F238E27FC236}">
                <a16:creationId xmlns:a16="http://schemas.microsoft.com/office/drawing/2014/main" id="{B2503027-013E-4EDB-9891-ACE51A13B1F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258833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05">
            <a:extLst>
              <a:ext uri="{FF2B5EF4-FFF2-40B4-BE49-F238E27FC236}">
                <a16:creationId xmlns:a16="http://schemas.microsoft.com/office/drawing/2014/main" id="{56F86DBC-57DD-4441-A864-787A7E4D0E7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731625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06">
            <a:extLst>
              <a:ext uri="{FF2B5EF4-FFF2-40B4-BE49-F238E27FC236}">
                <a16:creationId xmlns:a16="http://schemas.microsoft.com/office/drawing/2014/main" id="{AC0AF53A-71D6-4FA8-9573-8E0CA42AB33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027106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07">
            <a:extLst>
              <a:ext uri="{FF2B5EF4-FFF2-40B4-BE49-F238E27FC236}">
                <a16:creationId xmlns:a16="http://schemas.microsoft.com/office/drawing/2014/main" id="{B1163F42-E21F-4352-BF55-692DF88A900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008278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08">
            <a:extLst>
              <a:ext uri="{FF2B5EF4-FFF2-40B4-BE49-F238E27FC236}">
                <a16:creationId xmlns:a16="http://schemas.microsoft.com/office/drawing/2014/main" id="{957A9402-4CDB-4D11-8AF2-1FF05B8EB20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684820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09">
            <a:extLst>
              <a:ext uri="{FF2B5EF4-FFF2-40B4-BE49-F238E27FC236}">
                <a16:creationId xmlns:a16="http://schemas.microsoft.com/office/drawing/2014/main" id="{F19BA7BE-5A12-4B44-8DA5-58CA7EA9481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921122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10">
            <a:extLst>
              <a:ext uri="{FF2B5EF4-FFF2-40B4-BE49-F238E27FC236}">
                <a16:creationId xmlns:a16="http://schemas.microsoft.com/office/drawing/2014/main" id="{D8CD84B2-383D-49DA-AA7A-D2C80EA74CB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23848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11">
            <a:extLst>
              <a:ext uri="{FF2B5EF4-FFF2-40B4-BE49-F238E27FC236}">
                <a16:creationId xmlns:a16="http://schemas.microsoft.com/office/drawing/2014/main" id="{9516E14B-DC29-4025-944B-BC0A5C4E54A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532967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DB3CB54-128B-4784-A01E-A65E4C97ED7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704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4">
            <a:extLst>
              <a:ext uri="{FF2B5EF4-FFF2-40B4-BE49-F238E27FC236}">
                <a16:creationId xmlns:a16="http://schemas.microsoft.com/office/drawing/2014/main" id="{06DCF430-854F-4A86-B353-CB41423041D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470752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13">
            <a:extLst>
              <a:ext uri="{FF2B5EF4-FFF2-40B4-BE49-F238E27FC236}">
                <a16:creationId xmlns:a16="http://schemas.microsoft.com/office/drawing/2014/main" id="{2A013F2E-AD8B-4AF5-942F-8344A46DB72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249256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14">
            <a:extLst>
              <a:ext uri="{FF2B5EF4-FFF2-40B4-BE49-F238E27FC236}">
                <a16:creationId xmlns:a16="http://schemas.microsoft.com/office/drawing/2014/main" id="{A062A9EB-E6DE-410F-93CC-502A51E8BB5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266784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15">
            <a:extLst>
              <a:ext uri="{FF2B5EF4-FFF2-40B4-BE49-F238E27FC236}">
                <a16:creationId xmlns:a16="http://schemas.microsoft.com/office/drawing/2014/main" id="{1F8693A9-3661-4B61-9C9C-B1250179999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914070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16">
            <a:extLst>
              <a:ext uri="{FF2B5EF4-FFF2-40B4-BE49-F238E27FC236}">
                <a16:creationId xmlns:a16="http://schemas.microsoft.com/office/drawing/2014/main" id="{0F0F2027-91E4-441F-A071-A52C987C366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842917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17">
            <a:extLst>
              <a:ext uri="{FF2B5EF4-FFF2-40B4-BE49-F238E27FC236}">
                <a16:creationId xmlns:a16="http://schemas.microsoft.com/office/drawing/2014/main" id="{E5BE96C7-46F4-4EE9-9AE6-29055E5FC46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114724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18">
            <a:extLst>
              <a:ext uri="{FF2B5EF4-FFF2-40B4-BE49-F238E27FC236}">
                <a16:creationId xmlns:a16="http://schemas.microsoft.com/office/drawing/2014/main" id="{5184AE91-F871-46EF-A6CA-8CAE8D1CC64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41939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F796D0-3ABD-4BD4-A222-82BAE7FFEB4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029561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27258E-CF7F-4606-A2B5-D74ECE7F006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578277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23">
            <a:extLst>
              <a:ext uri="{FF2B5EF4-FFF2-40B4-BE49-F238E27FC236}">
                <a16:creationId xmlns:a16="http://schemas.microsoft.com/office/drawing/2014/main" id="{236EC8C5-CD8D-429B-800C-64EA7E1B27D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30925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24">
            <a:extLst>
              <a:ext uri="{FF2B5EF4-FFF2-40B4-BE49-F238E27FC236}">
                <a16:creationId xmlns:a16="http://schemas.microsoft.com/office/drawing/2014/main" id="{63953558-F6C7-49CC-B70E-4EA861E22B9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5931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5">
            <a:extLst>
              <a:ext uri="{FF2B5EF4-FFF2-40B4-BE49-F238E27FC236}">
                <a16:creationId xmlns:a16="http://schemas.microsoft.com/office/drawing/2014/main" id="{E99D3D75-D18D-4131-8CE1-CDEE21DCAD0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265912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25">
            <a:extLst>
              <a:ext uri="{FF2B5EF4-FFF2-40B4-BE49-F238E27FC236}">
                <a16:creationId xmlns:a16="http://schemas.microsoft.com/office/drawing/2014/main" id="{5833A0A8-5212-4E56-9D62-7AF8E9907BE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431137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26">
            <a:extLst>
              <a:ext uri="{FF2B5EF4-FFF2-40B4-BE49-F238E27FC236}">
                <a16:creationId xmlns:a16="http://schemas.microsoft.com/office/drawing/2014/main" id="{6B1C5326-C07B-4B69-9888-85ED95E7C4F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250763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27">
            <a:extLst>
              <a:ext uri="{FF2B5EF4-FFF2-40B4-BE49-F238E27FC236}">
                <a16:creationId xmlns:a16="http://schemas.microsoft.com/office/drawing/2014/main" id="{974C1620-92EB-4C76-AF1B-D0F153574F0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409091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28">
            <a:extLst>
              <a:ext uri="{FF2B5EF4-FFF2-40B4-BE49-F238E27FC236}">
                <a16:creationId xmlns:a16="http://schemas.microsoft.com/office/drawing/2014/main" id="{1208AA2E-D84B-4902-8006-712D0E2BBE3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8599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29">
            <a:extLst>
              <a:ext uri="{FF2B5EF4-FFF2-40B4-BE49-F238E27FC236}">
                <a16:creationId xmlns:a16="http://schemas.microsoft.com/office/drawing/2014/main" id="{F751A1E2-9DF7-45C6-8CBD-9CECCF39F16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009570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30">
            <a:extLst>
              <a:ext uri="{FF2B5EF4-FFF2-40B4-BE49-F238E27FC236}">
                <a16:creationId xmlns:a16="http://schemas.microsoft.com/office/drawing/2014/main" id="{7C4A2ECB-D11F-4F87-AE14-F5E2547870A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845824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31">
            <a:extLst>
              <a:ext uri="{FF2B5EF4-FFF2-40B4-BE49-F238E27FC236}">
                <a16:creationId xmlns:a16="http://schemas.microsoft.com/office/drawing/2014/main" id="{560AA47C-1FBF-4A35-8393-781D4796895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331337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32">
            <a:extLst>
              <a:ext uri="{FF2B5EF4-FFF2-40B4-BE49-F238E27FC236}">
                <a16:creationId xmlns:a16="http://schemas.microsoft.com/office/drawing/2014/main" id="{D3F90E57-C2E1-4D4D-B035-5B4F05750B3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416880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33">
            <a:extLst>
              <a:ext uri="{FF2B5EF4-FFF2-40B4-BE49-F238E27FC236}">
                <a16:creationId xmlns:a16="http://schemas.microsoft.com/office/drawing/2014/main" id="{7AA033FC-9DD5-4D2A-B02B-0C53A2FA417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129503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34">
            <a:extLst>
              <a:ext uri="{FF2B5EF4-FFF2-40B4-BE49-F238E27FC236}">
                <a16:creationId xmlns:a16="http://schemas.microsoft.com/office/drawing/2014/main" id="{7DF19A25-C33E-4370-B24A-89FCCBDA765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9634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6">
            <a:extLst>
              <a:ext uri="{FF2B5EF4-FFF2-40B4-BE49-F238E27FC236}">
                <a16:creationId xmlns:a16="http://schemas.microsoft.com/office/drawing/2014/main" id="{76B1EA09-4719-4482-8007-CBFDB563C10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242595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35">
            <a:extLst>
              <a:ext uri="{FF2B5EF4-FFF2-40B4-BE49-F238E27FC236}">
                <a16:creationId xmlns:a16="http://schemas.microsoft.com/office/drawing/2014/main" id="{7145F638-5D2A-413F-B596-503089AF845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553093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36">
            <a:extLst>
              <a:ext uri="{FF2B5EF4-FFF2-40B4-BE49-F238E27FC236}">
                <a16:creationId xmlns:a16="http://schemas.microsoft.com/office/drawing/2014/main" id="{A87F46F9-E292-4D20-B3CA-2D08CD0E52C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465893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37">
            <a:extLst>
              <a:ext uri="{FF2B5EF4-FFF2-40B4-BE49-F238E27FC236}">
                <a16:creationId xmlns:a16="http://schemas.microsoft.com/office/drawing/2014/main" id="{66808624-18B4-4238-9532-5D52EE88EC5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860553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38">
            <a:extLst>
              <a:ext uri="{FF2B5EF4-FFF2-40B4-BE49-F238E27FC236}">
                <a16:creationId xmlns:a16="http://schemas.microsoft.com/office/drawing/2014/main" id="{9CD6B579-8256-4DF2-BE5B-BB5CA68E59A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1110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39">
            <a:extLst>
              <a:ext uri="{FF2B5EF4-FFF2-40B4-BE49-F238E27FC236}">
                <a16:creationId xmlns:a16="http://schemas.microsoft.com/office/drawing/2014/main" id="{C2FECF34-2290-4BFC-A6D0-2FD57702615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412431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40">
            <a:extLst>
              <a:ext uri="{FF2B5EF4-FFF2-40B4-BE49-F238E27FC236}">
                <a16:creationId xmlns:a16="http://schemas.microsoft.com/office/drawing/2014/main" id="{82D894B2-D7E4-4224-8A42-70ECF8A7507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171263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41">
            <a:extLst>
              <a:ext uri="{FF2B5EF4-FFF2-40B4-BE49-F238E27FC236}">
                <a16:creationId xmlns:a16="http://schemas.microsoft.com/office/drawing/2014/main" id="{42FED730-FE1A-48A4-BD73-7C2B8A3C6D0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3800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42">
            <a:extLst>
              <a:ext uri="{FF2B5EF4-FFF2-40B4-BE49-F238E27FC236}">
                <a16:creationId xmlns:a16="http://schemas.microsoft.com/office/drawing/2014/main" id="{248B66D2-8F01-4DA3-9A95-AEBB1CF88D1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553870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43">
            <a:extLst>
              <a:ext uri="{FF2B5EF4-FFF2-40B4-BE49-F238E27FC236}">
                <a16:creationId xmlns:a16="http://schemas.microsoft.com/office/drawing/2014/main" id="{5EE9254D-EC76-4DA4-8044-E9184DB33E0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484008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44">
            <a:extLst>
              <a:ext uri="{FF2B5EF4-FFF2-40B4-BE49-F238E27FC236}">
                <a16:creationId xmlns:a16="http://schemas.microsoft.com/office/drawing/2014/main" id="{6E1954BF-775D-479A-B1EB-C7086196195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4087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7">
            <a:extLst>
              <a:ext uri="{FF2B5EF4-FFF2-40B4-BE49-F238E27FC236}">
                <a16:creationId xmlns:a16="http://schemas.microsoft.com/office/drawing/2014/main" id="{EFE34DE7-3E1C-43C0-9D1E-9218000B449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116261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45">
            <a:extLst>
              <a:ext uri="{FF2B5EF4-FFF2-40B4-BE49-F238E27FC236}">
                <a16:creationId xmlns:a16="http://schemas.microsoft.com/office/drawing/2014/main" id="{E7FA86EF-F052-4789-BF9B-C7729427E1A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639811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46">
            <a:extLst>
              <a:ext uri="{FF2B5EF4-FFF2-40B4-BE49-F238E27FC236}">
                <a16:creationId xmlns:a16="http://schemas.microsoft.com/office/drawing/2014/main" id="{682A21E1-C707-4818-8572-92DD2C45142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814760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47">
            <a:extLst>
              <a:ext uri="{FF2B5EF4-FFF2-40B4-BE49-F238E27FC236}">
                <a16:creationId xmlns:a16="http://schemas.microsoft.com/office/drawing/2014/main" id="{58E7B4B4-CCB6-43AC-A242-DFA3D45D49F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942624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48">
            <a:extLst>
              <a:ext uri="{FF2B5EF4-FFF2-40B4-BE49-F238E27FC236}">
                <a16:creationId xmlns:a16="http://schemas.microsoft.com/office/drawing/2014/main" id="{A6DCECA5-7B4D-493B-90FB-F6C87F57B4E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917339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49">
            <a:extLst>
              <a:ext uri="{FF2B5EF4-FFF2-40B4-BE49-F238E27FC236}">
                <a16:creationId xmlns:a16="http://schemas.microsoft.com/office/drawing/2014/main" id="{85B63558-7367-44F5-AA77-29F36446B59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911181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50">
            <a:extLst>
              <a:ext uri="{FF2B5EF4-FFF2-40B4-BE49-F238E27FC236}">
                <a16:creationId xmlns:a16="http://schemas.microsoft.com/office/drawing/2014/main" id="{5706383C-BDDD-447C-B7BB-EDA718A19EB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326739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51">
            <a:extLst>
              <a:ext uri="{FF2B5EF4-FFF2-40B4-BE49-F238E27FC236}">
                <a16:creationId xmlns:a16="http://schemas.microsoft.com/office/drawing/2014/main" id="{3C6C3532-2263-4FFF-BC2B-A05B5F89228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707633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52">
            <a:extLst>
              <a:ext uri="{FF2B5EF4-FFF2-40B4-BE49-F238E27FC236}">
                <a16:creationId xmlns:a16="http://schemas.microsoft.com/office/drawing/2014/main" id="{854FC76C-BF4B-42FB-8BD4-159D8839CA9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821017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53">
            <a:extLst>
              <a:ext uri="{FF2B5EF4-FFF2-40B4-BE49-F238E27FC236}">
                <a16:creationId xmlns:a16="http://schemas.microsoft.com/office/drawing/2014/main" id="{A292AD9C-FEEC-4D19-8C87-40F568C0197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608141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54">
            <a:extLst>
              <a:ext uri="{FF2B5EF4-FFF2-40B4-BE49-F238E27FC236}">
                <a16:creationId xmlns:a16="http://schemas.microsoft.com/office/drawing/2014/main" id="{2F7605A0-1524-4091-A2D1-253584C3EDD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5979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8">
            <a:extLst>
              <a:ext uri="{FF2B5EF4-FFF2-40B4-BE49-F238E27FC236}">
                <a16:creationId xmlns:a16="http://schemas.microsoft.com/office/drawing/2014/main" id="{FFC75139-9786-4495-8295-50A7171AE39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1630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CFD9FC9-FE1A-4285-9431-E97C64C1813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3754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20">
            <a:extLst>
              <a:ext uri="{FF2B5EF4-FFF2-40B4-BE49-F238E27FC236}">
                <a16:creationId xmlns:a16="http://schemas.microsoft.com/office/drawing/2014/main" id="{B9E6E006-4E25-47EB-A309-BB3EFF03850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3262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21">
            <a:extLst>
              <a:ext uri="{FF2B5EF4-FFF2-40B4-BE49-F238E27FC236}">
                <a16:creationId xmlns:a16="http://schemas.microsoft.com/office/drawing/2014/main" id="{E8D2121C-FF00-4596-94AB-2CEE70FAEA0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941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22">
            <a:extLst>
              <a:ext uri="{FF2B5EF4-FFF2-40B4-BE49-F238E27FC236}">
                <a16:creationId xmlns:a16="http://schemas.microsoft.com/office/drawing/2014/main" id="{5274C666-21B0-4894-B538-58A479478D2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352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5">
            <a:extLst>
              <a:ext uri="{FF2B5EF4-FFF2-40B4-BE49-F238E27FC236}">
                <a16:creationId xmlns:a16="http://schemas.microsoft.com/office/drawing/2014/main" id="{E830C573-F88D-467E-AA6D-4A9B1B8362F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2724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23">
            <a:extLst>
              <a:ext uri="{FF2B5EF4-FFF2-40B4-BE49-F238E27FC236}">
                <a16:creationId xmlns:a16="http://schemas.microsoft.com/office/drawing/2014/main" id="{9A22C78A-4B2E-4067-8D7C-AC9F894BC46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8639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24">
            <a:extLst>
              <a:ext uri="{FF2B5EF4-FFF2-40B4-BE49-F238E27FC236}">
                <a16:creationId xmlns:a16="http://schemas.microsoft.com/office/drawing/2014/main" id="{DED69A6D-94A6-447F-86BA-5D555D34029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9754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25">
            <a:extLst>
              <a:ext uri="{FF2B5EF4-FFF2-40B4-BE49-F238E27FC236}">
                <a16:creationId xmlns:a16="http://schemas.microsoft.com/office/drawing/2014/main" id="{B085C63B-6EF7-4281-A2A6-043141FCB3A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9302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26">
            <a:extLst>
              <a:ext uri="{FF2B5EF4-FFF2-40B4-BE49-F238E27FC236}">
                <a16:creationId xmlns:a16="http://schemas.microsoft.com/office/drawing/2014/main" id="{86EC0C37-7F79-4387-8FFA-CC367215AF3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3317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27">
            <a:extLst>
              <a:ext uri="{FF2B5EF4-FFF2-40B4-BE49-F238E27FC236}">
                <a16:creationId xmlns:a16="http://schemas.microsoft.com/office/drawing/2014/main" id="{9673941C-84A2-42EB-9AC9-CF89ADE1A91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0553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28">
            <a:extLst>
              <a:ext uri="{FF2B5EF4-FFF2-40B4-BE49-F238E27FC236}">
                <a16:creationId xmlns:a16="http://schemas.microsoft.com/office/drawing/2014/main" id="{1BDCC7FF-EE39-4EAD-B5E7-2D1AA0DC294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4118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29">
            <a:extLst>
              <a:ext uri="{FF2B5EF4-FFF2-40B4-BE49-F238E27FC236}">
                <a16:creationId xmlns:a16="http://schemas.microsoft.com/office/drawing/2014/main" id="{8C661280-3A6C-4D89-A202-0B7B36D9B1F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053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30">
            <a:extLst>
              <a:ext uri="{FF2B5EF4-FFF2-40B4-BE49-F238E27FC236}">
                <a16:creationId xmlns:a16="http://schemas.microsoft.com/office/drawing/2014/main" id="{A3396566-ADA3-45C1-A5A6-C64CD953FCD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3308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31">
            <a:extLst>
              <a:ext uri="{FF2B5EF4-FFF2-40B4-BE49-F238E27FC236}">
                <a16:creationId xmlns:a16="http://schemas.microsoft.com/office/drawing/2014/main" id="{EC01C551-B62B-4279-B2A2-29CD1ECFB87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2308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32">
            <a:extLst>
              <a:ext uri="{FF2B5EF4-FFF2-40B4-BE49-F238E27FC236}">
                <a16:creationId xmlns:a16="http://schemas.microsoft.com/office/drawing/2014/main" id="{D470BBBD-3AAA-42E2-A71D-138BA39BA1C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464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6">
            <a:extLst>
              <a:ext uri="{FF2B5EF4-FFF2-40B4-BE49-F238E27FC236}">
                <a16:creationId xmlns:a16="http://schemas.microsoft.com/office/drawing/2014/main" id="{62047176-324B-4577-AFE6-D0A659D1495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0664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33">
            <a:extLst>
              <a:ext uri="{FF2B5EF4-FFF2-40B4-BE49-F238E27FC236}">
                <a16:creationId xmlns:a16="http://schemas.microsoft.com/office/drawing/2014/main" id="{263E436E-5113-492F-9775-C90141537CF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138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34">
            <a:extLst>
              <a:ext uri="{FF2B5EF4-FFF2-40B4-BE49-F238E27FC236}">
                <a16:creationId xmlns:a16="http://schemas.microsoft.com/office/drawing/2014/main" id="{670C570E-3DBA-484A-8DFF-988F2223B07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3416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35">
            <a:extLst>
              <a:ext uri="{FF2B5EF4-FFF2-40B4-BE49-F238E27FC236}">
                <a16:creationId xmlns:a16="http://schemas.microsoft.com/office/drawing/2014/main" id="{22604FFC-7260-4E84-AA8B-24853CDB77E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6410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36">
            <a:extLst>
              <a:ext uri="{FF2B5EF4-FFF2-40B4-BE49-F238E27FC236}">
                <a16:creationId xmlns:a16="http://schemas.microsoft.com/office/drawing/2014/main" id="{02780F36-F42F-425C-8F8F-CAD57B70C71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7618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37">
            <a:extLst>
              <a:ext uri="{FF2B5EF4-FFF2-40B4-BE49-F238E27FC236}">
                <a16:creationId xmlns:a16="http://schemas.microsoft.com/office/drawing/2014/main" id="{48A00D19-FBE0-4168-A9F5-B7A2794314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738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38">
            <a:extLst>
              <a:ext uri="{FF2B5EF4-FFF2-40B4-BE49-F238E27FC236}">
                <a16:creationId xmlns:a16="http://schemas.microsoft.com/office/drawing/2014/main" id="{2001E663-59F6-4F13-8D93-7A493304A9C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9581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39">
            <a:extLst>
              <a:ext uri="{FF2B5EF4-FFF2-40B4-BE49-F238E27FC236}">
                <a16:creationId xmlns:a16="http://schemas.microsoft.com/office/drawing/2014/main" id="{BFAE67E0-1BD7-4209-808E-3C940B2F357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2457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FA23914-3A2D-4DB8-A1B1-EF7ED474024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96639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41">
            <a:extLst>
              <a:ext uri="{FF2B5EF4-FFF2-40B4-BE49-F238E27FC236}">
                <a16:creationId xmlns:a16="http://schemas.microsoft.com/office/drawing/2014/main" id="{17923659-DAE8-4B53-9FF7-8F4011F3A5E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38936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42">
            <a:extLst>
              <a:ext uri="{FF2B5EF4-FFF2-40B4-BE49-F238E27FC236}">
                <a16:creationId xmlns:a16="http://schemas.microsoft.com/office/drawing/2014/main" id="{6632DB14-CAB1-46E7-A21E-366859BDEDC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8237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7">
            <a:extLst>
              <a:ext uri="{FF2B5EF4-FFF2-40B4-BE49-F238E27FC236}">
                <a16:creationId xmlns:a16="http://schemas.microsoft.com/office/drawing/2014/main" id="{27D65A52-0018-454E-AE34-E1038E50AF3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17596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43">
            <a:extLst>
              <a:ext uri="{FF2B5EF4-FFF2-40B4-BE49-F238E27FC236}">
                <a16:creationId xmlns:a16="http://schemas.microsoft.com/office/drawing/2014/main" id="{97E26E03-2FF8-4087-A714-2180A3A3C71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93409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44">
            <a:extLst>
              <a:ext uri="{FF2B5EF4-FFF2-40B4-BE49-F238E27FC236}">
                <a16:creationId xmlns:a16="http://schemas.microsoft.com/office/drawing/2014/main" id="{53502F7A-0C2F-41F7-8A88-3CC6015307B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18787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45">
            <a:extLst>
              <a:ext uri="{FF2B5EF4-FFF2-40B4-BE49-F238E27FC236}">
                <a16:creationId xmlns:a16="http://schemas.microsoft.com/office/drawing/2014/main" id="{A04A2F11-ED73-4EC5-A624-10B4D252DA4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33455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46">
            <a:extLst>
              <a:ext uri="{FF2B5EF4-FFF2-40B4-BE49-F238E27FC236}">
                <a16:creationId xmlns:a16="http://schemas.microsoft.com/office/drawing/2014/main" id="{C71C4968-2DA5-432D-AE61-0F248D01216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28578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47">
            <a:extLst>
              <a:ext uri="{FF2B5EF4-FFF2-40B4-BE49-F238E27FC236}">
                <a16:creationId xmlns:a16="http://schemas.microsoft.com/office/drawing/2014/main" id="{64DDCC53-E201-41A6-8343-FC88207C727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11810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48">
            <a:extLst>
              <a:ext uri="{FF2B5EF4-FFF2-40B4-BE49-F238E27FC236}">
                <a16:creationId xmlns:a16="http://schemas.microsoft.com/office/drawing/2014/main" id="{5E94A5EB-9349-41A3-8F70-50E3C00D345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4353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49">
            <a:extLst>
              <a:ext uri="{FF2B5EF4-FFF2-40B4-BE49-F238E27FC236}">
                <a16:creationId xmlns:a16="http://schemas.microsoft.com/office/drawing/2014/main" id="{C649E56D-6542-4FBA-800A-00C78925503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17231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50">
            <a:extLst>
              <a:ext uri="{FF2B5EF4-FFF2-40B4-BE49-F238E27FC236}">
                <a16:creationId xmlns:a16="http://schemas.microsoft.com/office/drawing/2014/main" id="{D9AD3CBD-9641-4590-9A12-13E9A81DFFF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63352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51">
            <a:extLst>
              <a:ext uri="{FF2B5EF4-FFF2-40B4-BE49-F238E27FC236}">
                <a16:creationId xmlns:a16="http://schemas.microsoft.com/office/drawing/2014/main" id="{BD4C290E-5DF8-4FE8-8FD1-9026D621FC3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59270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52">
            <a:extLst>
              <a:ext uri="{FF2B5EF4-FFF2-40B4-BE49-F238E27FC236}">
                <a16:creationId xmlns:a16="http://schemas.microsoft.com/office/drawing/2014/main" id="{CDE77BC0-24ED-4E4D-A087-2D947D09D40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6299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8">
            <a:extLst>
              <a:ext uri="{FF2B5EF4-FFF2-40B4-BE49-F238E27FC236}">
                <a16:creationId xmlns:a16="http://schemas.microsoft.com/office/drawing/2014/main" id="{ABE33375-C905-4DEC-9B9D-1F40C0AC258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16811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53">
            <a:extLst>
              <a:ext uri="{FF2B5EF4-FFF2-40B4-BE49-F238E27FC236}">
                <a16:creationId xmlns:a16="http://schemas.microsoft.com/office/drawing/2014/main" id="{35ECC92E-F32E-4AE9-9EA9-9C4911ACDDB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87867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54">
            <a:extLst>
              <a:ext uri="{FF2B5EF4-FFF2-40B4-BE49-F238E27FC236}">
                <a16:creationId xmlns:a16="http://schemas.microsoft.com/office/drawing/2014/main" id="{95256ACA-7636-491B-9282-DBC84F6E2DF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11058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55">
            <a:extLst>
              <a:ext uri="{FF2B5EF4-FFF2-40B4-BE49-F238E27FC236}">
                <a16:creationId xmlns:a16="http://schemas.microsoft.com/office/drawing/2014/main" id="{DF14D7DC-4824-489A-A8AE-7527609B503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71201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56">
            <a:extLst>
              <a:ext uri="{FF2B5EF4-FFF2-40B4-BE49-F238E27FC236}">
                <a16:creationId xmlns:a16="http://schemas.microsoft.com/office/drawing/2014/main" id="{9805BC96-7E03-4C0F-9B14-B3DA9478195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07181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57">
            <a:extLst>
              <a:ext uri="{FF2B5EF4-FFF2-40B4-BE49-F238E27FC236}">
                <a16:creationId xmlns:a16="http://schemas.microsoft.com/office/drawing/2014/main" id="{DE60B35F-8331-4E12-9546-F4884FC6AC1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67282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58">
            <a:extLst>
              <a:ext uri="{FF2B5EF4-FFF2-40B4-BE49-F238E27FC236}">
                <a16:creationId xmlns:a16="http://schemas.microsoft.com/office/drawing/2014/main" id="{D53338FA-117A-4192-B2C2-53FCC944D89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9955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59">
            <a:extLst>
              <a:ext uri="{FF2B5EF4-FFF2-40B4-BE49-F238E27FC236}">
                <a16:creationId xmlns:a16="http://schemas.microsoft.com/office/drawing/2014/main" id="{1E4F4F3D-9EFC-4EB8-A12E-5D434EAF5D4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49144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60">
            <a:extLst>
              <a:ext uri="{FF2B5EF4-FFF2-40B4-BE49-F238E27FC236}">
                <a16:creationId xmlns:a16="http://schemas.microsoft.com/office/drawing/2014/main" id="{21C186CB-B074-4E51-A631-AAED4E6FB98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39653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61">
            <a:extLst>
              <a:ext uri="{FF2B5EF4-FFF2-40B4-BE49-F238E27FC236}">
                <a16:creationId xmlns:a16="http://schemas.microsoft.com/office/drawing/2014/main" id="{3BDDA069-4AED-4A22-8BF0-53329FDC97C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71261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62">
            <a:extLst>
              <a:ext uri="{FF2B5EF4-FFF2-40B4-BE49-F238E27FC236}">
                <a16:creationId xmlns:a16="http://schemas.microsoft.com/office/drawing/2014/main" id="{4B65886B-F6BB-458F-A533-3DE51599671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118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086BE7C-8667-4BB3-BBEE-D6F6F43E692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78487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63">
            <a:extLst>
              <a:ext uri="{FF2B5EF4-FFF2-40B4-BE49-F238E27FC236}">
                <a16:creationId xmlns:a16="http://schemas.microsoft.com/office/drawing/2014/main" id="{2D2828BD-10A3-416F-8A80-AAA05B723BE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43081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64">
            <a:extLst>
              <a:ext uri="{FF2B5EF4-FFF2-40B4-BE49-F238E27FC236}">
                <a16:creationId xmlns:a16="http://schemas.microsoft.com/office/drawing/2014/main" id="{B5B609CE-C624-437D-ACA2-B97F4FBC633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51156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65">
            <a:extLst>
              <a:ext uri="{FF2B5EF4-FFF2-40B4-BE49-F238E27FC236}">
                <a16:creationId xmlns:a16="http://schemas.microsoft.com/office/drawing/2014/main" id="{71325A97-5CB6-4C4B-AE1F-3E11E510C16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75461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66">
            <a:extLst>
              <a:ext uri="{FF2B5EF4-FFF2-40B4-BE49-F238E27FC236}">
                <a16:creationId xmlns:a16="http://schemas.microsoft.com/office/drawing/2014/main" id="{637B4ABD-7D07-40EE-A081-021591A3CEE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80097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67">
            <a:extLst>
              <a:ext uri="{FF2B5EF4-FFF2-40B4-BE49-F238E27FC236}">
                <a16:creationId xmlns:a16="http://schemas.microsoft.com/office/drawing/2014/main" id="{C71B0192-A724-4A8D-B762-F728D9581B8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75481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68">
            <a:extLst>
              <a:ext uri="{FF2B5EF4-FFF2-40B4-BE49-F238E27FC236}">
                <a16:creationId xmlns:a16="http://schemas.microsoft.com/office/drawing/2014/main" id="{0DD2CFF1-30C0-4525-A2B5-CD4995BAB85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05506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69">
            <a:extLst>
              <a:ext uri="{FF2B5EF4-FFF2-40B4-BE49-F238E27FC236}">
                <a16:creationId xmlns:a16="http://schemas.microsoft.com/office/drawing/2014/main" id="{FAA099E9-8B1B-49C7-9F68-B2A41DEB7F0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62763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70">
            <a:extLst>
              <a:ext uri="{FF2B5EF4-FFF2-40B4-BE49-F238E27FC236}">
                <a16:creationId xmlns:a16="http://schemas.microsoft.com/office/drawing/2014/main" id="{92D7E8BF-CAA3-4A0B-BC9D-CC49A23D344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99882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71">
            <a:extLst>
              <a:ext uri="{FF2B5EF4-FFF2-40B4-BE49-F238E27FC236}">
                <a16:creationId xmlns:a16="http://schemas.microsoft.com/office/drawing/2014/main" id="{FD15CB44-60CD-462A-9C6B-82F2D1D17A3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02005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72">
            <a:extLst>
              <a:ext uri="{FF2B5EF4-FFF2-40B4-BE49-F238E27FC236}">
                <a16:creationId xmlns:a16="http://schemas.microsoft.com/office/drawing/2014/main" id="{3D0581F8-9354-487D-8BF9-B71E1C885E5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0075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43AB0C0-14E8-48E4-A16D-659D90F1C32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67634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73">
            <a:extLst>
              <a:ext uri="{FF2B5EF4-FFF2-40B4-BE49-F238E27FC236}">
                <a16:creationId xmlns:a16="http://schemas.microsoft.com/office/drawing/2014/main" id="{02BA2AB9-9A64-403C-9BDA-6CB5658F4FF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87346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74">
            <a:extLst>
              <a:ext uri="{FF2B5EF4-FFF2-40B4-BE49-F238E27FC236}">
                <a16:creationId xmlns:a16="http://schemas.microsoft.com/office/drawing/2014/main" id="{95373889-1B04-4BEE-BF19-98027E617DA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16960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75">
            <a:extLst>
              <a:ext uri="{FF2B5EF4-FFF2-40B4-BE49-F238E27FC236}">
                <a16:creationId xmlns:a16="http://schemas.microsoft.com/office/drawing/2014/main" id="{E972C1DF-EB59-4FAE-B880-0D6C591C0A8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68083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76">
            <a:extLst>
              <a:ext uri="{FF2B5EF4-FFF2-40B4-BE49-F238E27FC236}">
                <a16:creationId xmlns:a16="http://schemas.microsoft.com/office/drawing/2014/main" id="{16744FB6-08B1-4A3C-8280-E348CCF83EA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28318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77">
            <a:extLst>
              <a:ext uri="{FF2B5EF4-FFF2-40B4-BE49-F238E27FC236}">
                <a16:creationId xmlns:a16="http://schemas.microsoft.com/office/drawing/2014/main" id="{53D05D6D-3D43-4D76-BEE9-DDAE5B3F7CC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09948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78">
            <a:extLst>
              <a:ext uri="{FF2B5EF4-FFF2-40B4-BE49-F238E27FC236}">
                <a16:creationId xmlns:a16="http://schemas.microsoft.com/office/drawing/2014/main" id="{DDAE2608-9D2D-436B-ADBD-CE0032ABF28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38392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79">
            <a:extLst>
              <a:ext uri="{FF2B5EF4-FFF2-40B4-BE49-F238E27FC236}">
                <a16:creationId xmlns:a16="http://schemas.microsoft.com/office/drawing/2014/main" id="{87FD9FB7-818B-4CE9-827B-E767AA0383F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69123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80">
            <a:extLst>
              <a:ext uri="{FF2B5EF4-FFF2-40B4-BE49-F238E27FC236}">
                <a16:creationId xmlns:a16="http://schemas.microsoft.com/office/drawing/2014/main" id="{02A17093-0AA1-4879-A7FC-1C289D33005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67424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81">
            <a:extLst>
              <a:ext uri="{FF2B5EF4-FFF2-40B4-BE49-F238E27FC236}">
                <a16:creationId xmlns:a16="http://schemas.microsoft.com/office/drawing/2014/main" id="{4004859E-16E7-49EA-B05C-9B5BF79C59F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97882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82">
            <a:extLst>
              <a:ext uri="{FF2B5EF4-FFF2-40B4-BE49-F238E27FC236}">
                <a16:creationId xmlns:a16="http://schemas.microsoft.com/office/drawing/2014/main" id="{E5E8B938-8F52-4760-8F5C-38FD099C4C6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6425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1">
            <a:extLst>
              <a:ext uri="{FF2B5EF4-FFF2-40B4-BE49-F238E27FC236}">
                <a16:creationId xmlns:a16="http://schemas.microsoft.com/office/drawing/2014/main" id="{F9718448-2680-4A5B-B361-778BE15AC1E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87988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83">
            <a:extLst>
              <a:ext uri="{FF2B5EF4-FFF2-40B4-BE49-F238E27FC236}">
                <a16:creationId xmlns:a16="http://schemas.microsoft.com/office/drawing/2014/main" id="{26884F06-3F11-4970-A73D-C3574244EC6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46061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84">
            <a:extLst>
              <a:ext uri="{FF2B5EF4-FFF2-40B4-BE49-F238E27FC236}">
                <a16:creationId xmlns:a16="http://schemas.microsoft.com/office/drawing/2014/main" id="{D605F499-1A39-404B-93E8-4DCD183E1D1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31090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85">
            <a:extLst>
              <a:ext uri="{FF2B5EF4-FFF2-40B4-BE49-F238E27FC236}">
                <a16:creationId xmlns:a16="http://schemas.microsoft.com/office/drawing/2014/main" id="{43EE2B26-DFE2-42F9-9E4A-55BAA2102CD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434868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86">
            <a:extLst>
              <a:ext uri="{FF2B5EF4-FFF2-40B4-BE49-F238E27FC236}">
                <a16:creationId xmlns:a16="http://schemas.microsoft.com/office/drawing/2014/main" id="{676C883D-2446-4DDA-87C2-1AC98FE91D2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211582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87">
            <a:extLst>
              <a:ext uri="{FF2B5EF4-FFF2-40B4-BE49-F238E27FC236}">
                <a16:creationId xmlns:a16="http://schemas.microsoft.com/office/drawing/2014/main" id="{5CF16720-EF3A-44E6-84DF-8DB21C9B656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112198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88">
            <a:extLst>
              <a:ext uri="{FF2B5EF4-FFF2-40B4-BE49-F238E27FC236}">
                <a16:creationId xmlns:a16="http://schemas.microsoft.com/office/drawing/2014/main" id="{CB3158F2-34A4-48E0-9EF2-574AECB37E4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999459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89">
            <a:extLst>
              <a:ext uri="{FF2B5EF4-FFF2-40B4-BE49-F238E27FC236}">
                <a16:creationId xmlns:a16="http://schemas.microsoft.com/office/drawing/2014/main" id="{6058420A-4122-4198-AF61-0366E0611CC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256822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90">
            <a:extLst>
              <a:ext uri="{FF2B5EF4-FFF2-40B4-BE49-F238E27FC236}">
                <a16:creationId xmlns:a16="http://schemas.microsoft.com/office/drawing/2014/main" id="{0700D2E6-7D1E-41F9-8EA8-B47C6C68FE5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436468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91">
            <a:extLst>
              <a:ext uri="{FF2B5EF4-FFF2-40B4-BE49-F238E27FC236}">
                <a16:creationId xmlns:a16="http://schemas.microsoft.com/office/drawing/2014/main" id="{92BD17F9-0E3C-448D-95AB-3169021231E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78547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92">
            <a:extLst>
              <a:ext uri="{FF2B5EF4-FFF2-40B4-BE49-F238E27FC236}">
                <a16:creationId xmlns:a16="http://schemas.microsoft.com/office/drawing/2014/main" id="{93E9A3FC-677C-4FC9-A48E-2214D5C3528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1625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2">
            <a:extLst>
              <a:ext uri="{FF2B5EF4-FFF2-40B4-BE49-F238E27FC236}">
                <a16:creationId xmlns:a16="http://schemas.microsoft.com/office/drawing/2014/main" id="{E15C0D98-FE10-4F87-A161-8FD699D4C4D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495448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93">
            <a:extLst>
              <a:ext uri="{FF2B5EF4-FFF2-40B4-BE49-F238E27FC236}">
                <a16:creationId xmlns:a16="http://schemas.microsoft.com/office/drawing/2014/main" id="{8AF75A12-5E58-4FE3-B2DE-6C327C05550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747495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94">
            <a:extLst>
              <a:ext uri="{FF2B5EF4-FFF2-40B4-BE49-F238E27FC236}">
                <a16:creationId xmlns:a16="http://schemas.microsoft.com/office/drawing/2014/main" id="{031F3A07-2B6C-4135-9EE3-A904B57D5FB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144377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95">
            <a:extLst>
              <a:ext uri="{FF2B5EF4-FFF2-40B4-BE49-F238E27FC236}">
                <a16:creationId xmlns:a16="http://schemas.microsoft.com/office/drawing/2014/main" id="{D2ECCA9F-2097-458B-9CCE-6B3AD406763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655680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96">
            <a:extLst>
              <a:ext uri="{FF2B5EF4-FFF2-40B4-BE49-F238E27FC236}">
                <a16:creationId xmlns:a16="http://schemas.microsoft.com/office/drawing/2014/main" id="{8C9C05ED-57FD-49D0-8755-B9692E18A9B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213755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97">
            <a:extLst>
              <a:ext uri="{FF2B5EF4-FFF2-40B4-BE49-F238E27FC236}">
                <a16:creationId xmlns:a16="http://schemas.microsoft.com/office/drawing/2014/main" id="{D4282C20-53D2-4D22-A2B3-B6AB41FC91A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250979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98">
            <a:extLst>
              <a:ext uri="{FF2B5EF4-FFF2-40B4-BE49-F238E27FC236}">
                <a16:creationId xmlns:a16="http://schemas.microsoft.com/office/drawing/2014/main" id="{F001AB08-EE9B-488A-A032-1D6C8D09976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040583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99">
            <a:extLst>
              <a:ext uri="{FF2B5EF4-FFF2-40B4-BE49-F238E27FC236}">
                <a16:creationId xmlns:a16="http://schemas.microsoft.com/office/drawing/2014/main" id="{78A0335A-FD8E-4995-AF3D-D661EA99F0D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431911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00">
            <a:extLst>
              <a:ext uri="{FF2B5EF4-FFF2-40B4-BE49-F238E27FC236}">
                <a16:creationId xmlns:a16="http://schemas.microsoft.com/office/drawing/2014/main" id="{2E7AE7E3-1423-4F5C-9011-8D78BBFF0C3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146640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01">
            <a:extLst>
              <a:ext uri="{FF2B5EF4-FFF2-40B4-BE49-F238E27FC236}">
                <a16:creationId xmlns:a16="http://schemas.microsoft.com/office/drawing/2014/main" id="{FD6C680B-68E0-4AD4-A007-95529FF63F7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949307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02">
            <a:extLst>
              <a:ext uri="{FF2B5EF4-FFF2-40B4-BE49-F238E27FC236}">
                <a16:creationId xmlns:a16="http://schemas.microsoft.com/office/drawing/2014/main" id="{1861A6AA-5B50-477D-9B58-CCC298C6420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603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</TotalTime>
  <Words>0</Words>
  <Application>Microsoft Macintosh PowerPoint</Application>
  <PresentationFormat>On-screen Show (4:3)</PresentationFormat>
  <Paragraphs>0</Paragraphs>
  <Slides>149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149</vt:i4>
      </vt:variant>
    </vt:vector>
  </HeadingPairs>
  <TitlesOfParts>
    <vt:vector size="15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Wayne Atwood</dc:creator>
  <cp:lastModifiedBy>Wayne Atwood</cp:lastModifiedBy>
  <cp:revision>6</cp:revision>
  <dcterms:created xsi:type="dcterms:W3CDTF">2017-11-06T23:56:59Z</dcterms:created>
  <dcterms:modified xsi:type="dcterms:W3CDTF">2018-10-02T18:44:04Z</dcterms:modified>
</cp:coreProperties>
</file>